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61FBE51-ABB4-40A2-B437-035ED9F85869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6CFA6B-77D8-40E8-9537-518E4F93FCE5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5832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9C87D21-059D-4720-973E-C36638B540D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7529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12D4189-1D91-4162-A6BD-9924AABCA64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3953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0D3D837-2122-444D-84F8-A95D7A568AC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7519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4110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4A71DDE-F840-47AD-A562-0C1765904D4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1830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EB530FB-BC62-4F56-B846-0C05850B7C4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15451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B039C41-B29F-4CB9-9530-199DA1B3FAF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5766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DE12CD-A91A-48C1-B02A-EBC34EC37AB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58879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6E50935-6EC2-481D-B11C-4EE71DD3916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54275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636FF6C-3E39-4684-9574-13CB913570D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6047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88029E-DDDA-438B-98DE-54308895BA8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6529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Blest are the pure in heart,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for they shall see their God;</a:t>
            </a:r>
            <a:endParaRPr lang="en-NZ" dirty="0"/>
          </a:p>
          <a:p>
            <a:r>
              <a:rPr lang="en-GB" dirty="0"/>
              <a:t>	the secret of the Lord is theirs;</a:t>
            </a:r>
            <a:endParaRPr lang="en-NZ" dirty="0"/>
          </a:p>
          <a:p>
            <a:r>
              <a:rPr lang="en-GB" dirty="0"/>
              <a:t>		their soul is Christ’s abode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460]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Lord, who left the </a:t>
            </a:r>
            <a:r>
              <a:rPr lang="en-GB" dirty="0" err="1"/>
              <a:t>heav’ns</a:t>
            </a:r>
            <a:endParaRPr lang="en-NZ" dirty="0"/>
          </a:p>
          <a:p>
            <a:r>
              <a:rPr lang="en-GB" dirty="0"/>
              <a:t>		our life and peace to bring,</a:t>
            </a:r>
            <a:endParaRPr lang="en-NZ" dirty="0"/>
          </a:p>
          <a:p>
            <a:r>
              <a:rPr lang="en-GB" dirty="0"/>
              <a:t>	to dwell in lowliness with men,</a:t>
            </a:r>
            <a:endParaRPr lang="en-NZ" dirty="0"/>
          </a:p>
          <a:p>
            <a:r>
              <a:rPr lang="en-GB" dirty="0"/>
              <a:t>		their pattern and their King </a:t>
            </a:r>
            <a:r>
              <a:rPr lang="en-GB" dirty="0" smtClean="0"/>
              <a:t>–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still to the lowly soul</a:t>
            </a:r>
            <a:endParaRPr lang="en-NZ" dirty="0"/>
          </a:p>
          <a:p>
            <a:r>
              <a:rPr lang="en-GB" dirty="0"/>
              <a:t>		he doth himself impart,</a:t>
            </a:r>
            <a:endParaRPr lang="en-NZ" dirty="0"/>
          </a:p>
          <a:p>
            <a:r>
              <a:rPr lang="en-GB" dirty="0"/>
              <a:t>	and for his dwelling and his throne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chooseth</a:t>
            </a:r>
            <a:r>
              <a:rPr lang="en-GB" dirty="0"/>
              <a:t> the pure in heart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31910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Lord, we thy presence seek;</a:t>
            </a:r>
            <a:endParaRPr lang="en-NZ" dirty="0"/>
          </a:p>
          <a:p>
            <a:r>
              <a:rPr lang="en-GB" dirty="0"/>
              <a:t>		may ours this blessing be;</a:t>
            </a:r>
            <a:endParaRPr lang="en-NZ" dirty="0"/>
          </a:p>
          <a:p>
            <a:r>
              <a:rPr lang="en-GB" dirty="0"/>
              <a:t>	give us a pure and lowly heart,</a:t>
            </a:r>
            <a:endParaRPr lang="en-NZ" dirty="0"/>
          </a:p>
          <a:p>
            <a:r>
              <a:rPr lang="en-GB" dirty="0"/>
              <a:t>		a temple meet for thee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460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dirty="0" err="1"/>
              <a:t>st.</a:t>
            </a:r>
            <a:r>
              <a:rPr lang="en-GB" sz="1000" dirty="0"/>
              <a:t> 1, 3 John Keble, 1819; </a:t>
            </a:r>
            <a:r>
              <a:rPr lang="en-GB" sz="1000" dirty="0" err="1"/>
              <a:t>st.</a:t>
            </a:r>
            <a:r>
              <a:rPr lang="en-GB" sz="1000" dirty="0"/>
              <a:t> 2, 4 William John Hall, 1836</a:t>
            </a:r>
            <a:endParaRPr lang="en-NZ" sz="1000" dirty="0"/>
          </a:p>
          <a:p>
            <a:pPr algn="r"/>
            <a:r>
              <a:rPr lang="en-GB" sz="1000" dirty="0"/>
              <a:t>Tune: Johann B. </a:t>
            </a:r>
            <a:r>
              <a:rPr lang="en-GB" sz="1000" dirty="0" err="1"/>
              <a:t>König</a:t>
            </a:r>
            <a:r>
              <a:rPr lang="en-GB" sz="1000" dirty="0"/>
              <a:t>, 1738; adapt. William H. </a:t>
            </a:r>
            <a:r>
              <a:rPr lang="en-GB" sz="1000" dirty="0" err="1"/>
              <a:t>Havergal</a:t>
            </a:r>
            <a:r>
              <a:rPr lang="en-GB" sz="1000" dirty="0"/>
              <a:t>, 1847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59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2014-03-05T08:37:24Z</dcterms:created>
  <dcterms:modified xsi:type="dcterms:W3CDTF">2014-03-05T08:38:41Z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